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714" r:id="rId2"/>
    <p:sldId id="715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19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2C17-7286-C744-9E04-C2221C22C3BD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51F06-FC6B-8C4B-8B35-3843D5398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20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2C17-7286-C744-9E04-C2221C22C3BD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51F06-FC6B-8C4B-8B35-3843D5398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82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2C17-7286-C744-9E04-C2221C22C3BD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51F06-FC6B-8C4B-8B35-3843D5398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68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2C17-7286-C744-9E04-C2221C22C3BD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51F06-FC6B-8C4B-8B35-3843D5398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5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2C17-7286-C744-9E04-C2221C22C3BD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51F06-FC6B-8C4B-8B35-3843D5398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7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2C17-7286-C744-9E04-C2221C22C3BD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51F06-FC6B-8C4B-8B35-3843D5398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8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2C17-7286-C744-9E04-C2221C22C3BD}" type="datetimeFigureOut">
              <a:rPr lang="en-US" smtClean="0"/>
              <a:t>9/12/24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51F06-FC6B-8C4B-8B35-3843D5398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62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2C17-7286-C744-9E04-C2221C22C3BD}" type="datetimeFigureOut">
              <a:rPr lang="en-US" smtClean="0"/>
              <a:t>9/12/24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51F06-FC6B-8C4B-8B35-3843D5398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29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2C17-7286-C744-9E04-C2221C22C3BD}" type="datetimeFigureOut">
              <a:rPr lang="en-US" smtClean="0"/>
              <a:t>9/12/24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51F06-FC6B-8C4B-8B35-3843D5398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48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2C17-7286-C744-9E04-C2221C22C3BD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51F06-FC6B-8C4B-8B35-3843D5398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56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2C17-7286-C744-9E04-C2221C22C3BD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51F06-FC6B-8C4B-8B35-3843D5398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49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712C17-7286-C744-9E04-C2221C22C3BD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351F06-FC6B-8C4B-8B35-3843D5398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33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299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Category Learning:  Fractal Set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FA11E7-AD59-884F-94BA-B96CF080F7F7}"/>
              </a:ext>
            </a:extLst>
          </p:cNvPr>
          <p:cNvSpPr txBox="1"/>
          <p:nvPr/>
        </p:nvSpPr>
        <p:spPr>
          <a:xfrm>
            <a:off x="889398" y="1496630"/>
            <a:ext cx="8013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Category Learning Task: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Exemplars:  1 – 4			Category 1 (Northern Hemisphere)</a:t>
            </a:r>
          </a:p>
          <a:p>
            <a:pPr lvl="1"/>
            <a:r>
              <a:rPr lang="en-US" sz="2000" dirty="0"/>
              <a:t>Exemplars:  5 – 8			Category 2 (Southern Hemisphere)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1783EAAF-ED23-05FC-979B-96AA2D532715}"/>
              </a:ext>
            </a:extLst>
          </p:cNvPr>
          <p:cNvSpPr/>
          <p:nvPr/>
        </p:nvSpPr>
        <p:spPr>
          <a:xfrm>
            <a:off x="3469823" y="2310503"/>
            <a:ext cx="408215" cy="45719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9E873DD7-4AC0-0517-7A25-80ED2608D250}"/>
              </a:ext>
            </a:extLst>
          </p:cNvPr>
          <p:cNvSpPr/>
          <p:nvPr/>
        </p:nvSpPr>
        <p:spPr>
          <a:xfrm>
            <a:off x="3469822" y="2596712"/>
            <a:ext cx="408215" cy="45719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fractal design&#10;&#10;Description automatically generated">
            <a:extLst>
              <a:ext uri="{FF2B5EF4-FFF2-40B4-BE49-F238E27FC236}">
                <a16:creationId xmlns:a16="http://schemas.microsoft.com/office/drawing/2014/main" id="{0DE3023C-959F-5569-CA9C-31476AC3C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830423" y="3122339"/>
            <a:ext cx="1218430" cy="1218430"/>
          </a:xfrm>
          <a:prstGeom prst="rect">
            <a:avLst/>
          </a:prstGeom>
        </p:spPr>
      </p:pic>
      <p:pic>
        <p:nvPicPr>
          <p:cNvPr id="5" name="Picture 4" descr="A computer generated image of a tree&#10;&#10;Description automatically generated">
            <a:extLst>
              <a:ext uri="{FF2B5EF4-FFF2-40B4-BE49-F238E27FC236}">
                <a16:creationId xmlns:a16="http://schemas.microsoft.com/office/drawing/2014/main" id="{DC67FE66-D6AA-7166-81CB-F0E63DAC0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156" y="3133298"/>
            <a:ext cx="1218430" cy="1218430"/>
          </a:xfrm>
          <a:prstGeom prst="rect">
            <a:avLst/>
          </a:prstGeom>
        </p:spPr>
      </p:pic>
      <p:pic>
        <p:nvPicPr>
          <p:cNvPr id="6" name="Picture 5" descr="A colorful fractal pattern&#10;&#10;Description automatically generated">
            <a:extLst>
              <a:ext uri="{FF2B5EF4-FFF2-40B4-BE49-F238E27FC236}">
                <a16:creationId xmlns:a16="http://schemas.microsoft.com/office/drawing/2014/main" id="{1DE80167-C4AF-4A98-A4E4-9EDFAAE25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844" y="3133298"/>
            <a:ext cx="1218430" cy="1218430"/>
          </a:xfrm>
          <a:prstGeom prst="rect">
            <a:avLst/>
          </a:prstGeom>
        </p:spPr>
      </p:pic>
      <p:pic>
        <p:nvPicPr>
          <p:cNvPr id="7" name="Picture 6" descr="A colorful fractal art&#10;&#10;Description automatically generated">
            <a:extLst>
              <a:ext uri="{FF2B5EF4-FFF2-40B4-BE49-F238E27FC236}">
                <a16:creationId xmlns:a16="http://schemas.microsoft.com/office/drawing/2014/main" id="{C426EE4D-C4D4-B7A1-3F4C-F93E6B547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572000" y="3133298"/>
            <a:ext cx="1218430" cy="1218430"/>
          </a:xfrm>
          <a:prstGeom prst="rect">
            <a:avLst/>
          </a:prstGeom>
        </p:spPr>
      </p:pic>
      <p:pic>
        <p:nvPicPr>
          <p:cNvPr id="8" name="Picture 7" descr="A close up of a fractal&#10;&#10;Description automatically generated">
            <a:extLst>
              <a:ext uri="{FF2B5EF4-FFF2-40B4-BE49-F238E27FC236}">
                <a16:creationId xmlns:a16="http://schemas.microsoft.com/office/drawing/2014/main" id="{AB20007B-AAAC-6D8F-A76F-36C15F5E3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422" y="4481665"/>
            <a:ext cx="1207543" cy="1207543"/>
          </a:xfrm>
          <a:prstGeom prst="rect">
            <a:avLst/>
          </a:prstGeom>
        </p:spPr>
      </p:pic>
      <p:pic>
        <p:nvPicPr>
          <p:cNvPr id="9" name="Picture 8" descr="A colorful fractal art&#10;&#10;Description automatically generated">
            <a:extLst>
              <a:ext uri="{FF2B5EF4-FFF2-40B4-BE49-F238E27FC236}">
                <a16:creationId xmlns:a16="http://schemas.microsoft.com/office/drawing/2014/main" id="{C1894044-2C95-0B07-CC8D-ADAFA3D078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4477918"/>
            <a:ext cx="1218429" cy="1218429"/>
          </a:xfrm>
          <a:prstGeom prst="rect">
            <a:avLst/>
          </a:prstGeom>
        </p:spPr>
      </p:pic>
      <p:pic>
        <p:nvPicPr>
          <p:cNvPr id="10" name="Picture 9" descr="A computer generated image of a tree&#10;&#10;Description automatically generated">
            <a:extLst>
              <a:ext uri="{FF2B5EF4-FFF2-40B4-BE49-F238E27FC236}">
                <a16:creationId xmlns:a16="http://schemas.microsoft.com/office/drawing/2014/main" id="{92E55487-0518-4D65-2F69-356A08A206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8154" y="4477918"/>
            <a:ext cx="1207543" cy="1207543"/>
          </a:xfrm>
          <a:prstGeom prst="rect">
            <a:avLst/>
          </a:prstGeom>
        </p:spPr>
      </p:pic>
      <p:pic>
        <p:nvPicPr>
          <p:cNvPr id="11" name="Picture 10" descr="A computer generated artwork of a colorful design&#10;&#10;Description automatically generated with medium confidence">
            <a:extLst>
              <a:ext uri="{FF2B5EF4-FFF2-40B4-BE49-F238E27FC236}">
                <a16:creationId xmlns:a16="http://schemas.microsoft.com/office/drawing/2014/main" id="{E82ADB16-9392-10B1-388F-A7355BD8B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5842" y="4477918"/>
            <a:ext cx="1218429" cy="121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8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299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Category Learning:  Fractal Set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FA11E7-AD59-884F-94BA-B96CF080F7F7}"/>
              </a:ext>
            </a:extLst>
          </p:cNvPr>
          <p:cNvSpPr txBox="1"/>
          <p:nvPr/>
        </p:nvSpPr>
        <p:spPr>
          <a:xfrm>
            <a:off x="889398" y="1496630"/>
            <a:ext cx="8013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Category Learning Task: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Exemplars:  1 – 4			Category 1 (Northern Hemisphere)</a:t>
            </a:r>
          </a:p>
          <a:p>
            <a:pPr lvl="1"/>
            <a:r>
              <a:rPr lang="en-US" sz="2000" dirty="0"/>
              <a:t>Exemplars:  5 – 8			Category 2 (Southern Hemisphere)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1783EAAF-ED23-05FC-979B-96AA2D532715}"/>
              </a:ext>
            </a:extLst>
          </p:cNvPr>
          <p:cNvSpPr/>
          <p:nvPr/>
        </p:nvSpPr>
        <p:spPr>
          <a:xfrm>
            <a:off x="3469823" y="2310503"/>
            <a:ext cx="408215" cy="45719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9E873DD7-4AC0-0517-7A25-80ED2608D250}"/>
              </a:ext>
            </a:extLst>
          </p:cNvPr>
          <p:cNvSpPr/>
          <p:nvPr/>
        </p:nvSpPr>
        <p:spPr>
          <a:xfrm>
            <a:off x="3469822" y="2596712"/>
            <a:ext cx="408215" cy="45719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ck with a colorful pattern&#10;&#10;Description automatically generated with medium confidence">
            <a:extLst>
              <a:ext uri="{FF2B5EF4-FFF2-40B4-BE49-F238E27FC236}">
                <a16:creationId xmlns:a16="http://schemas.microsoft.com/office/drawing/2014/main" id="{819A36F7-99E2-4635-0D18-AE63941A4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422" y="3123195"/>
            <a:ext cx="1207543" cy="1207543"/>
          </a:xfrm>
          <a:prstGeom prst="rect">
            <a:avLst/>
          </a:prstGeom>
        </p:spPr>
      </p:pic>
      <p:pic>
        <p:nvPicPr>
          <p:cNvPr id="15" name="Picture 14" descr="A spiraling pattern of circles and dots&#10;&#10;Description automatically generated with medium confidence">
            <a:extLst>
              <a:ext uri="{FF2B5EF4-FFF2-40B4-BE49-F238E27FC236}">
                <a16:creationId xmlns:a16="http://schemas.microsoft.com/office/drawing/2014/main" id="{2796C032-B701-688C-C176-DED63252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378" y="3133298"/>
            <a:ext cx="1207543" cy="1207543"/>
          </a:xfrm>
          <a:prstGeom prst="rect">
            <a:avLst/>
          </a:prstGeom>
        </p:spPr>
      </p:pic>
      <p:pic>
        <p:nvPicPr>
          <p:cNvPr id="17" name="Picture 16" descr="A colorful fractal art&#10;&#10;Description automatically generated">
            <a:extLst>
              <a:ext uri="{FF2B5EF4-FFF2-40B4-BE49-F238E27FC236}">
                <a16:creationId xmlns:a16="http://schemas.microsoft.com/office/drawing/2014/main" id="{D7A39DBA-F9C2-B176-D24B-4CACE86DA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23195"/>
            <a:ext cx="1218429" cy="1218429"/>
          </a:xfrm>
          <a:prstGeom prst="rect">
            <a:avLst/>
          </a:prstGeom>
        </p:spPr>
      </p:pic>
      <p:pic>
        <p:nvPicPr>
          <p:cNvPr id="19" name="Picture 18" descr="A colorful fractal design&#10;&#10;Description automatically generated">
            <a:extLst>
              <a:ext uri="{FF2B5EF4-FFF2-40B4-BE49-F238E27FC236}">
                <a16:creationId xmlns:a16="http://schemas.microsoft.com/office/drawing/2014/main" id="{7F9D2B3C-9DDC-213E-7F4B-1DF957D9E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841" y="3123194"/>
            <a:ext cx="1218429" cy="1218429"/>
          </a:xfrm>
          <a:prstGeom prst="rect">
            <a:avLst/>
          </a:prstGeom>
        </p:spPr>
      </p:pic>
      <p:pic>
        <p:nvPicPr>
          <p:cNvPr id="21" name="Picture 20" descr="A close up of a computer generated image&#10;&#10;Description automatically generated">
            <a:extLst>
              <a:ext uri="{FF2B5EF4-FFF2-40B4-BE49-F238E27FC236}">
                <a16:creationId xmlns:a16="http://schemas.microsoft.com/office/drawing/2014/main" id="{8F1DEFFF-97C7-1625-A622-7E8154A2A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422" y="4477918"/>
            <a:ext cx="1207543" cy="1207543"/>
          </a:xfrm>
          <a:prstGeom prst="rect">
            <a:avLst/>
          </a:prstGeom>
        </p:spPr>
      </p:pic>
      <p:pic>
        <p:nvPicPr>
          <p:cNvPr id="23" name="Picture 22" descr="A blue and gold fractal pattern&#10;&#10;Description automatically generated">
            <a:extLst>
              <a:ext uri="{FF2B5EF4-FFF2-40B4-BE49-F238E27FC236}">
                <a16:creationId xmlns:a16="http://schemas.microsoft.com/office/drawing/2014/main" id="{B836FEFB-D216-99CD-1334-8343D50C0D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3378" y="4477918"/>
            <a:ext cx="1207543" cy="1207543"/>
          </a:xfrm>
          <a:prstGeom prst="rect">
            <a:avLst/>
          </a:prstGeom>
        </p:spPr>
      </p:pic>
      <p:pic>
        <p:nvPicPr>
          <p:cNvPr id="25" name="Picture 24" descr="A close-up of a fractal&#10;&#10;Description automatically generated">
            <a:extLst>
              <a:ext uri="{FF2B5EF4-FFF2-40B4-BE49-F238E27FC236}">
                <a16:creationId xmlns:a16="http://schemas.microsoft.com/office/drawing/2014/main" id="{9EEBF1B6-A19E-6DAE-C679-51F6E6D11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4477917"/>
            <a:ext cx="1207543" cy="1207543"/>
          </a:xfrm>
          <a:prstGeom prst="rect">
            <a:avLst/>
          </a:prstGeom>
        </p:spPr>
      </p:pic>
      <p:pic>
        <p:nvPicPr>
          <p:cNvPr id="27" name="Picture 26" descr="A colorful pattern with a round orange ball&#10;&#10;Description automatically generated with medium confidence">
            <a:extLst>
              <a:ext uri="{FF2B5EF4-FFF2-40B4-BE49-F238E27FC236}">
                <a16:creationId xmlns:a16="http://schemas.microsoft.com/office/drawing/2014/main" id="{627417C4-10CC-41BD-8CD1-6A70E930EA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5841" y="4477917"/>
            <a:ext cx="1218429" cy="121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82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76</Words>
  <Application>Microsoft Macintosh PowerPoint</Application>
  <PresentationFormat>On-screen Show (4:3)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Category Learning:  Fractal Set 1</vt:lpstr>
      <vt:lpstr>Category Learning:  Fractal Set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Delamater</dc:creator>
  <cp:lastModifiedBy>Andrew Delamater</cp:lastModifiedBy>
  <cp:revision>1</cp:revision>
  <dcterms:created xsi:type="dcterms:W3CDTF">2024-09-12T16:33:10Z</dcterms:created>
  <dcterms:modified xsi:type="dcterms:W3CDTF">2024-09-12T17:03:50Z</dcterms:modified>
</cp:coreProperties>
</file>